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0" r:id="rId3"/>
    <p:sldId id="301" r:id="rId4"/>
    <p:sldId id="302" r:id="rId5"/>
    <p:sldId id="299" r:id="rId6"/>
    <p:sldId id="298" r:id="rId7"/>
    <p:sldId id="257" r:id="rId8"/>
    <p:sldId id="330" r:id="rId9"/>
    <p:sldId id="303" r:id="rId10"/>
    <p:sldId id="306" r:id="rId11"/>
    <p:sldId id="267" r:id="rId12"/>
    <p:sldId id="307" r:id="rId13"/>
    <p:sldId id="263" r:id="rId14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B51E-9C94-468C-995B-E54B2450B56F}" type="datetimeFigureOut">
              <a:rPr lang="nb-NO" smtClean="0"/>
              <a:t>16.05.2023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113EC77A-6007-44CA-A155-34D9DD3CA417}" type="slidenum">
              <a:rPr lang="nb-NO" smtClean="0"/>
              <a:t>‹#›</a:t>
            </a:fld>
            <a:endParaRPr lang="nb-NO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8169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B51E-9C94-468C-995B-E54B2450B56F}" type="datetimeFigureOut">
              <a:rPr lang="nb-NO" smtClean="0"/>
              <a:t>16.05.2023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C77A-6007-44CA-A155-34D9DD3CA417}" type="slidenum">
              <a:rPr lang="nb-NO" smtClean="0"/>
              <a:t>‹#›</a:t>
            </a:fld>
            <a:endParaRPr lang="nb-NO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7337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B51E-9C94-468C-995B-E54B2450B56F}" type="datetimeFigureOut">
              <a:rPr lang="nb-NO" smtClean="0"/>
              <a:t>16.05.2023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C77A-6007-44CA-A155-34D9DD3CA417}" type="slidenum">
              <a:rPr lang="nb-NO" smtClean="0"/>
              <a:t>‹#›</a:t>
            </a:fld>
            <a:endParaRPr lang="nb-NO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3989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B51E-9C94-468C-995B-E54B2450B56F}" type="datetimeFigureOut">
              <a:rPr lang="nb-NO" smtClean="0"/>
              <a:t>16.05.2023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C77A-6007-44CA-A155-34D9DD3CA417}" type="slidenum">
              <a:rPr lang="nb-NO" smtClean="0"/>
              <a:t>‹#›</a:t>
            </a:fld>
            <a:endParaRPr lang="nb-NO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8391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B51E-9C94-468C-995B-E54B2450B56F}" type="datetimeFigureOut">
              <a:rPr lang="nb-NO" smtClean="0"/>
              <a:t>16.05.2023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C77A-6007-44CA-A155-34D9DD3CA417}" type="slidenum">
              <a:rPr lang="nb-NO" smtClean="0"/>
              <a:t>‹#›</a:t>
            </a:fld>
            <a:endParaRPr lang="nb-NO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7087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B51E-9C94-468C-995B-E54B2450B56F}" type="datetimeFigureOut">
              <a:rPr lang="nb-NO" smtClean="0"/>
              <a:t>16.05.2023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C77A-6007-44CA-A155-34D9DD3CA417}" type="slidenum">
              <a:rPr lang="nb-NO" smtClean="0"/>
              <a:t>‹#›</a:t>
            </a:fld>
            <a:endParaRPr lang="nb-NO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0890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B51E-9C94-468C-995B-E54B2450B56F}" type="datetimeFigureOut">
              <a:rPr lang="nb-NO" smtClean="0"/>
              <a:t>16.05.2023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C77A-6007-44CA-A155-34D9DD3CA417}" type="slidenum">
              <a:rPr lang="nb-NO" smtClean="0"/>
              <a:t>‹#›</a:t>
            </a:fld>
            <a:endParaRPr lang="nb-NO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3936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B51E-9C94-468C-995B-E54B2450B56F}" type="datetimeFigureOut">
              <a:rPr lang="nb-NO" smtClean="0"/>
              <a:t>16.05.2023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C77A-6007-44CA-A155-34D9DD3CA417}" type="slidenum">
              <a:rPr lang="nb-NO" smtClean="0"/>
              <a:t>‹#›</a:t>
            </a:fld>
            <a:endParaRPr lang="nb-NO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1022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B51E-9C94-468C-995B-E54B2450B56F}" type="datetimeFigureOut">
              <a:rPr lang="nb-NO" smtClean="0"/>
              <a:t>16.05.2023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C77A-6007-44CA-A155-34D9DD3CA41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02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B51E-9C94-468C-995B-E54B2450B56F}" type="datetimeFigureOut">
              <a:rPr lang="nb-NO" smtClean="0"/>
              <a:t>16.05.2023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C77A-6007-44CA-A155-34D9DD3CA417}" type="slidenum">
              <a:rPr lang="nb-NO" smtClean="0"/>
              <a:t>‹#›</a:t>
            </a:fld>
            <a:endParaRPr lang="nb-NO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3174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E4B8B51E-9C94-468C-995B-E54B2450B56F}" type="datetimeFigureOut">
              <a:rPr lang="nb-NO" smtClean="0"/>
              <a:t>16.05.2023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C77A-6007-44CA-A155-34D9DD3CA417}" type="slidenum">
              <a:rPr lang="nb-NO" smtClean="0"/>
              <a:t>‹#›</a:t>
            </a:fld>
            <a:endParaRPr lang="nb-NO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0151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8B51E-9C94-468C-995B-E54B2450B56F}" type="datetimeFigureOut">
              <a:rPr lang="nb-NO" smtClean="0"/>
              <a:t>16.05.2023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113EC77A-6007-44CA-A155-34D9DD3CA417}" type="slidenum">
              <a:rPr lang="nb-NO" smtClean="0"/>
              <a:t>‹#›</a:t>
            </a:fld>
            <a:endParaRPr lang="nb-NO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0031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B9A0132-B758-42FF-01AC-E9A71EFD9F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4800" dirty="0"/>
              <a:t>22 Old 0926 Paper </a:t>
            </a:r>
            <a:r>
              <a:rPr lang="nb-NO" sz="4800" dirty="0" err="1"/>
              <a:t>Stolh</a:t>
            </a:r>
            <a:r>
              <a:rPr lang="nb-NO" sz="4800" dirty="0"/>
              <a:t> 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92B3086-AD9B-647B-8FB7-1E0BE24DC8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nb-NO" dirty="0"/>
              <a:t>av CMC Partners</a:t>
            </a:r>
          </a:p>
        </p:txBody>
      </p:sp>
    </p:spTree>
    <p:extLst>
      <p:ext uri="{BB962C8B-B14F-4D97-AF65-F5344CB8AC3E}">
        <p14:creationId xmlns:p14="http://schemas.microsoft.com/office/powerpoint/2010/main" val="1134890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CamScanner 06-07-2022 12.40_2">
            <a:extLst>
              <a:ext uri="{FF2B5EF4-FFF2-40B4-BE49-F238E27FC236}">
                <a16:creationId xmlns:a16="http://schemas.microsoft.com/office/drawing/2014/main" id="{2885C184-3934-3E8E-515C-03C8DEE2CC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725" y="0"/>
            <a:ext cx="8718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632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1990 vegv Hans Ruud">
            <a:extLst>
              <a:ext uri="{FF2B5EF4-FFF2-40B4-BE49-F238E27FC236}">
                <a16:creationId xmlns:a16="http://schemas.microsoft.com/office/drawing/2014/main" id="{A74C83F8-0783-3DFA-0DA6-1C60BEBCE4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588" y="0"/>
            <a:ext cx="4060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405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CamScanner 06-07-2022 12.40_3">
            <a:extLst>
              <a:ext uri="{FF2B5EF4-FFF2-40B4-BE49-F238E27FC236}">
                <a16:creationId xmlns:a16="http://schemas.microsoft.com/office/drawing/2014/main" id="{9FA6804B-C795-AACA-19F3-A3129BE4E7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150" y="0"/>
            <a:ext cx="4457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934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1915  156-1 0x0y Grunnbok Skarestad">
            <a:extLst>
              <a:ext uri="{FF2B5EF4-FFF2-40B4-BE49-F238E27FC236}">
                <a16:creationId xmlns:a16="http://schemas.microsoft.com/office/drawing/2014/main" id="{53738F17-5493-F794-9121-2B54614DD9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150" y="0"/>
            <a:ext cx="87741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85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CamScanner 05-26-2022 13.37_1">
            <a:extLst>
              <a:ext uri="{FF2B5EF4-FFF2-40B4-BE49-F238E27FC236}">
                <a16:creationId xmlns:a16="http://schemas.microsoft.com/office/drawing/2014/main" id="{EDDB2BB5-4BD2-14AB-6268-FE3FCF3683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25" y="0"/>
            <a:ext cx="10445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34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CamScanner 05-26-2022 13.37_2">
            <a:extLst>
              <a:ext uri="{FF2B5EF4-FFF2-40B4-BE49-F238E27FC236}">
                <a16:creationId xmlns:a16="http://schemas.microsoft.com/office/drawing/2014/main" id="{75C31A42-36D6-6993-4250-EF454919F1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975" y="0"/>
            <a:ext cx="44640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491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CamScanner 05-26-2022 13.37_3">
            <a:extLst>
              <a:ext uri="{FF2B5EF4-FFF2-40B4-BE49-F238E27FC236}">
                <a16:creationId xmlns:a16="http://schemas.microsoft.com/office/drawing/2014/main" id="{BA894710-D297-845D-0F09-875876BEAA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32238" y="0"/>
            <a:ext cx="43259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549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CamScanner 05-26-2022 10.16_5">
            <a:extLst>
              <a:ext uri="{FF2B5EF4-FFF2-40B4-BE49-F238E27FC236}">
                <a16:creationId xmlns:a16="http://schemas.microsoft.com/office/drawing/2014/main" id="{E958507B-255A-4F48-4599-235FD75684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94125" y="0"/>
            <a:ext cx="4603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946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CamScanner 05-26-2022 10.16_4">
            <a:extLst>
              <a:ext uri="{FF2B5EF4-FFF2-40B4-BE49-F238E27FC236}">
                <a16:creationId xmlns:a16="http://schemas.microsoft.com/office/drawing/2014/main" id="{975F9789-5A39-923D-B8D4-5CC3CE6E67C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95725" y="0"/>
            <a:ext cx="43989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813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1">
            <a:extLst>
              <a:ext uri="{FF2B5EF4-FFF2-40B4-BE49-F238E27FC236}">
                <a16:creationId xmlns:a16="http://schemas.microsoft.com/office/drawing/2014/main" id="{7F48E775-9A58-2CFB-942A-D12050689C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71888" y="0"/>
            <a:ext cx="48482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161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sth veg-traser">
            <a:extLst>
              <a:ext uri="{FF2B5EF4-FFF2-40B4-BE49-F238E27FC236}">
                <a16:creationId xmlns:a16="http://schemas.microsoft.com/office/drawing/2014/main" id="{ACE51062-5229-44AA-4F12-7FD0F3BE78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888" y="0"/>
            <a:ext cx="38322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577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CamScanner 05-26-2022 19.09">
            <a:extLst>
              <a:ext uri="{FF2B5EF4-FFF2-40B4-BE49-F238E27FC236}">
                <a16:creationId xmlns:a16="http://schemas.microsoft.com/office/drawing/2014/main" id="{1F50DA27-4022-47D9-3DC3-578F8067FA3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213" y="0"/>
            <a:ext cx="49799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328556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12</TotalTime>
  <Words>8</Words>
  <Application>Microsoft Office PowerPoint</Application>
  <PresentationFormat>Widescreen</PresentationFormat>
  <Paragraphs>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Gill Sans MT</vt:lpstr>
      <vt:lpstr>Gallery</vt:lpstr>
      <vt:lpstr>22 Old 0926 Paper Stolh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220926 Foto Stolh</dc:title>
  <dc:creator>CMC Partners</dc:creator>
  <cp:lastModifiedBy>Odd Tjugum</cp:lastModifiedBy>
  <cp:revision>11</cp:revision>
  <dcterms:created xsi:type="dcterms:W3CDTF">2022-09-25T22:49:23Z</dcterms:created>
  <dcterms:modified xsi:type="dcterms:W3CDTF">2023-05-16T09:10:12Z</dcterms:modified>
</cp:coreProperties>
</file>